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79" r:id="rId5"/>
    <p:sldId id="301" r:id="rId6"/>
    <p:sldId id="302" r:id="rId7"/>
    <p:sldId id="303" r:id="rId8"/>
    <p:sldId id="304" r:id="rId9"/>
    <p:sldId id="305" r:id="rId10"/>
    <p:sldId id="306" r:id="rId11"/>
    <p:sldId id="299" r:id="rId12"/>
    <p:sldId id="27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lick.ecommunications2.umn.edu/?qs=1c9d1b590808d6205185adb805cac9dd4d94fb3a871399b654e13219d2119f014f26b01b3ef81fb3745f65182cd1aa48f8b8840aef334f6c" TargetMode="External"/><Relationship Id="rId2" Type="http://schemas.openxmlformats.org/officeDocument/2006/relationships/hyperlink" Target="http://click.ecommunications2.umn.edu/?qs=1c9d1b590808d62038626cfc2c5050061ed4bbaebbe4e912feaa5d33b16fcf00c2a5b0561dc8c43044bdadee4f6819fe75eaaca6ae3e869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922804"/>
            <a:ext cx="11288683" cy="466918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8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Remote Meeting 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 17 2020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2:30 p.m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Peter Fischer 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Bill Weber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</a:t>
            </a:r>
            <a:r>
              <a:rPr lang="en-US" sz="32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32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Plans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today’s discussion and the following issues, how should the subcommittee and I proceed for the rest of the year?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Pandemic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Fall elections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Director of the LCC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Sunset of the subcommittee in December  </a:t>
            </a:r>
          </a:p>
          <a:p>
            <a:pPr lvl="0"/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1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93720"/>
            <a:ext cx="10363826" cy="42899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Minnesota Water Resources  Conference: Online format October 20–21, 2020,  Virtual format: using </a:t>
            </a:r>
            <a:r>
              <a:rPr lang="en-US" sz="2800" b="1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zoom</a:t>
            </a: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presentations, </a:t>
            </a:r>
            <a:r>
              <a:rPr lang="en-US" sz="2800" b="1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slack</a:t>
            </a: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networking. registration fees: $85 before 9/25; $115 starting 9/25.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Next Subcommittee meeting?</a:t>
            </a:r>
            <a:endParaRPr lang="en-US" sz="2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adjourn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85257"/>
            <a:ext cx="10363826" cy="46839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to Order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Minutes for July15, 2020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 Water Council, Strategic Plan, Paul Gardner, Administrator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 status, 2020, next steps, Jim Stark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of drinking water report, next steps, Jim Stark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 symposium, next steps, Jim Stark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Mississippi watershed protection, Jim Stark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 – </a:t>
            </a: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 and meetings</a:t>
            </a:r>
            <a:endParaRPr lang="en-US" sz="2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 Water Council, Strategic Plan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Paul Gardner, Administrator</a:t>
            </a:r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1010586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28800"/>
            <a:ext cx="10703459" cy="476118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Bills and Recommendations, 2020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Exhibit 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 issues considered last session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had committee consensus/support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Bills were drafted, introduced and making progress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me know if you would like to drop authorship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Details available on request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3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of Drinking Water-Exhibit 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Governance Assessment Framework Recommended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Possible Legislative Actions (my opinions):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governance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staffing for utilities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Plan for climate change consequences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 aging infrastructure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Emerging contaminants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safety planning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Private well programs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Citizen engagement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Should we move forward with explanations and bill language?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5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 and Chloride Symposium-Exhibit 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attended the meeting, details are available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messages and possible legislative actions: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Incentives for softener upgrades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Encouraging city softening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Increased salt-applicator training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Limited liability for approved applicators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we move forward with bill language?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7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Upper Mississippi Watershed Protection: Exhibit 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Critical area- locally and statewide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to assess conservation programs to preserve waters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an example of the value of the amendments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provide an understanding of progress toward protection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 information and evaluating where protection is sufficient and equitable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Focus additional agency attention if needed--Support Clean Water objectives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 locations of ALL preserved lands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 preserved lands with respect to preservation target areas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if additional lands need protection, through clean water programs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and example of the value of the constitutionally-mandated envir</a:t>
            </a:r>
            <a:r>
              <a:rPr lang="en-US" sz="3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onmental programs </a:t>
            </a:r>
          </a:p>
          <a:p>
            <a:pPr marL="457200" lvl="1" indent="0">
              <a:buNone/>
            </a:pPr>
            <a:r>
              <a:rPr lang="en-US" sz="3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474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(5)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Subcommittee's Draft Strategic Plan: Exhibit E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working on a draft strategic plan for your consideration. 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are a few of the highlights: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Mission:  </a:t>
            </a: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 process that ensures that members of the legislature are informed regarding needs for protecting and restoring Minnesota’s water resources while providing water for recreation and economic growth.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(for discussion)</a:t>
            </a:r>
          </a:p>
          <a:p>
            <a:pPr eaLnBrk="0" hangingPunct="0">
              <a:buFont typeface="Courier New" panose="02070309020205020404" pitchFamily="49" charset="0"/>
              <a:buChar char="o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water-issue communication in the Legislature</a:t>
            </a:r>
          </a:p>
          <a:p>
            <a:pPr eaLnBrk="0" hangingPunct="0">
              <a:buFont typeface="Courier New" panose="02070309020205020404" pitchFamily="49" charset="0"/>
              <a:buChar char="o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that drinking water is safe through policy and legislation </a:t>
            </a:r>
          </a:p>
          <a:p>
            <a:pPr eaLnBrk="0" hangingPunct="0">
              <a:buFont typeface="Courier New" panose="02070309020205020404" pitchFamily="49" charset="0"/>
              <a:buChar char="o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that surface waters of the state are swimmable and fishable</a:t>
            </a:r>
          </a:p>
          <a:p>
            <a:pPr eaLnBrk="0" hangingPunct="0">
              <a:buFont typeface="Courier New" panose="02070309020205020404" pitchFamily="49" charset="0"/>
              <a:buChar char="o"/>
            </a:pPr>
            <a:r>
              <a:rPr lang="en-US" sz="2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legislation ensuring that  groundwater is safe and sustainable for human and ecosystem needs, for now and for future generations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sz="26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you want a detailed discussion and review at an upcoming meeting?</a:t>
            </a:r>
          </a:p>
          <a:p>
            <a:pPr marL="457200" lvl="1" indent="0">
              <a:buNone/>
            </a:pPr>
            <a:endParaRPr lang="en-US" sz="2300" cap="none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87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185149" cy="558641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88276" y="1313793"/>
            <a:ext cx="10828957" cy="52761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ongoing work of the subcommittee is as follows: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Revise and refine bills from the 2020 session  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 bi-weekly electronic update of water-related issues to our stakeholders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Revise and refine the subcommittee’s strategic plan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 progress on legislation in the 1989 groundwater act and provide legislative recommendations, in cooperation with the Minnesota  groundwater association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 the UM “future of drinking water report and prepare legislative priorities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a coordinated plan for the upper Mississippi river that preserves, protects and enhances waters, as well as protecting source water for the metropolitan twin cities area’s drinking water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progress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legislative recommendations made by the University of Minnesota in the “Water Sustainability Report” and provide recommendations to the committee </a:t>
            </a:r>
            <a:endParaRPr lang="en-US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40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545</TotalTime>
  <Words>646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Courier New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Presentation</vt:lpstr>
      <vt:lpstr>Discussion</vt:lpstr>
      <vt:lpstr>Discussion (1)</vt:lpstr>
      <vt:lpstr>Discussion (2)</vt:lpstr>
      <vt:lpstr>Discussion (3)</vt:lpstr>
      <vt:lpstr>Discussion (5)</vt:lpstr>
      <vt:lpstr>Discussion (6)</vt:lpstr>
      <vt:lpstr>Subcommittee Plans</vt:lpstr>
      <vt:lpstr>Announcements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71</cp:revision>
  <dcterms:created xsi:type="dcterms:W3CDTF">2018-09-20T15:49:42Z</dcterms:created>
  <dcterms:modified xsi:type="dcterms:W3CDTF">2020-08-11T18:35:13Z</dcterms:modified>
</cp:coreProperties>
</file>